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2" r:id="rId3"/>
    <p:sldId id="2113" r:id="rId4"/>
    <p:sldId id="2092" r:id="rId5"/>
    <p:sldId id="2118" r:id="rId6"/>
    <p:sldId id="2121" r:id="rId7"/>
    <p:sldId id="2119" r:id="rId8"/>
    <p:sldId id="2120" r:id="rId9"/>
    <p:sldId id="2102" r:id="rId10"/>
    <p:sldId id="263" r:id="rId11"/>
    <p:sldId id="2027" r:id="rId12"/>
    <p:sldId id="2086" r:id="rId13"/>
    <p:sldId id="202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855"/>
    <a:srgbClr val="341933"/>
    <a:srgbClr val="92278F"/>
    <a:srgbClr val="755DD9"/>
    <a:srgbClr val="8EA9E3"/>
    <a:srgbClr val="F2F2F2"/>
    <a:srgbClr val="715A70"/>
    <a:srgbClr val="827EB2"/>
    <a:srgbClr val="0065FC"/>
    <a:srgbClr val="969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5439"/>
  </p:normalViewPr>
  <p:slideViewPr>
    <p:cSldViewPr snapToGrid="0" snapToObjects="1" showGuides="1">
      <p:cViewPr varScale="1">
        <p:scale>
          <a:sx n="63" d="100"/>
          <a:sy n="63" d="100"/>
        </p:scale>
        <p:origin x="1016" y="4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10/07/2021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7/10/2021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Sixième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Créez un site accessible pour une plateforme de photographes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chemeClr val="tx2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Prototype des fonctionnalités 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93780" y="898166"/>
            <a:ext cx="947598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d'accueil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 liste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tous les photographes avec leur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information,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leurs tags et une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cliquant sur une étiquette (tag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),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liste des photographes est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filtrée.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clique sur la vignette d'un photographe, il est dirigé vers sa page.</a:t>
            </a:r>
          </a:p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photographes (une pour chaque </a:t>
            </a: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photographe)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galerie des travaux du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photographe (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photos et des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vidéos).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l'utilisateur clique sur l'icône « 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Like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», le nombre affiché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augmente.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nombre total de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cliqué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ajouté au total du profil du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photographe.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médias peuvent être triés par popularité, date ou titre.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l'utilisateur clique sur un média, celui-ci s'ouvre dans une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lightbox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boutons de navigation permettent de passer d'un élément média à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l'autre.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 a un bouton pour contacter le photographe.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 de contact est une modale qui s'affiche par-dessus le reste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Exigences design </a:t>
            </a: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supplémentaires: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Rendre le système mobile convivial et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responsive.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très important que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soit accessible aux utilisateurs malvoyants. Toutes les photos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comportent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descriptions textuelles.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65" y="218175"/>
            <a:ext cx="1346541" cy="4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1454" y="771729"/>
            <a:ext cx="4343361" cy="638729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9079"/>
            <a:ext cx="6807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 tous les photographes avec leur information, leurs tags et une image.</a:t>
            </a:r>
          </a:p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cliquant sur une étiquette (tag), la liste des photographes est filtrée.</a:t>
            </a:r>
          </a:p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l'utilisateur clique sur la vignette d'un photographe, il est dirigé vers sa page.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d'accueil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55784" y="6007641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65" y="218175"/>
            <a:ext cx="1346541" cy="4124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6" y="2009428"/>
            <a:ext cx="5116464" cy="391581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 bwMode="auto">
          <a:xfrm>
            <a:off x="4853759" y="4045792"/>
            <a:ext cx="1259958" cy="176810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à coins arrondis 46"/>
          <p:cNvSpPr/>
          <p:nvPr/>
        </p:nvSpPr>
        <p:spPr bwMode="auto">
          <a:xfrm>
            <a:off x="2344479" y="2056523"/>
            <a:ext cx="2355113" cy="31068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3" name="Rectangle à coins arrondis 42"/>
          <p:cNvSpPr/>
          <p:nvPr/>
        </p:nvSpPr>
        <p:spPr bwMode="auto">
          <a:xfrm>
            <a:off x="3001337" y="5542038"/>
            <a:ext cx="1467293" cy="19030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728053" y="5656072"/>
            <a:ext cx="207382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tags du photographe.</a:t>
            </a:r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11392" y="1124745"/>
            <a:ext cx="2706767" cy="39805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91" y="1882872"/>
            <a:ext cx="3407968" cy="2464285"/>
          </a:xfrm>
          <a:prstGeom prst="rect">
            <a:avLst/>
          </a:prstGeom>
        </p:spPr>
      </p:pic>
      <p:sp>
        <p:nvSpPr>
          <p:cNvPr id="64" name="Rectangle à coins arrondis 63"/>
          <p:cNvSpPr/>
          <p:nvPr/>
        </p:nvSpPr>
        <p:spPr bwMode="auto">
          <a:xfrm>
            <a:off x="7897689" y="3293855"/>
            <a:ext cx="222404" cy="11315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 bwMode="auto">
          <a:xfrm>
            <a:off x="9262872" y="3293855"/>
            <a:ext cx="222404" cy="11315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 bwMode="auto">
          <a:xfrm>
            <a:off x="10332590" y="3293855"/>
            <a:ext cx="222404" cy="11315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 bwMode="auto">
          <a:xfrm>
            <a:off x="9632753" y="1973685"/>
            <a:ext cx="222404" cy="11315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560792" y="3551926"/>
            <a:ext cx="3407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Filtrer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photographe par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catégorie.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178996" y="1762746"/>
            <a:ext cx="275616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catégories de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photographes (tags)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59487" y="6168006"/>
            <a:ext cx="6387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informations sur chaque photographe sont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récupérées (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fichier JSON et affichées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dynamiquement.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22" y="5922509"/>
            <a:ext cx="2882712" cy="724491"/>
          </a:xfrm>
          <a:prstGeom prst="rect">
            <a:avLst/>
          </a:prstGeom>
          <a:ln w="9525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7184637" y="4479198"/>
            <a:ext cx="4048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cliquant sur un tag, on vérifie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les photographes ont ce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 dans sa liste.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S'il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le tag :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met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style.display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"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".</a:t>
            </a:r>
          </a:p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non :</a:t>
            </a:r>
          </a:p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met le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style.display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"none".</a:t>
            </a:r>
            <a:endParaRPr lang="fr-FR" sz="1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381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1487" y="642313"/>
            <a:ext cx="4343361" cy="638729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85" y="1847187"/>
            <a:ext cx="5399838" cy="3945907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8431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Affiche </a:t>
            </a:r>
            <a:r>
              <a:rPr lang="fr-FR" sz="14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galerie des travaux du photographe (des photos et des vidéos).</a:t>
            </a:r>
          </a:p>
          <a:p>
            <a:r>
              <a:rPr lang="fr-FR" sz="14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4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 a un bouton pour contacter le photographe, qui ouvre le formulaire de contact (</a:t>
            </a:r>
            <a:r>
              <a:rPr lang="fr-FR" sz="14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modale).</a:t>
            </a:r>
            <a:endParaRPr lang="fr-FR" sz="1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médias peuvent être triés par popularité, date ou titre.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341933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Pages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des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photographes </a:t>
            </a:r>
            <a:r>
              <a:rPr lang="fr-FR" sz="11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(une </a:t>
            </a:r>
            <a:r>
              <a:rPr lang="fr-FR" sz="11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pour chaque </a:t>
            </a:r>
            <a:r>
              <a:rPr lang="fr-FR" sz="11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photographe)</a:t>
            </a:r>
            <a:endParaRPr lang="fr-FR" sz="11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245817" y="5878225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65" y="218175"/>
            <a:ext cx="1346541" cy="412496"/>
          </a:xfrm>
          <a:prstGeom prst="rect">
            <a:avLst/>
          </a:prstGeom>
        </p:spPr>
      </p:pic>
      <p:sp>
        <p:nvSpPr>
          <p:cNvPr id="43" name="Rectangle à coins arrondis 42"/>
          <p:cNvSpPr/>
          <p:nvPr/>
        </p:nvSpPr>
        <p:spPr bwMode="auto">
          <a:xfrm>
            <a:off x="7315667" y="5583188"/>
            <a:ext cx="1467293" cy="24449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à coins arrondis 46"/>
          <p:cNvSpPr/>
          <p:nvPr/>
        </p:nvSpPr>
        <p:spPr bwMode="auto">
          <a:xfrm>
            <a:off x="3614409" y="2040955"/>
            <a:ext cx="4787318" cy="59556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à coins arrondis 43"/>
          <p:cNvSpPr/>
          <p:nvPr/>
        </p:nvSpPr>
        <p:spPr bwMode="auto">
          <a:xfrm>
            <a:off x="5202574" y="2089407"/>
            <a:ext cx="682964" cy="25422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 bwMode="auto">
          <a:xfrm>
            <a:off x="3614409" y="2674514"/>
            <a:ext cx="1052615" cy="21210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à coins arrondis 24"/>
          <p:cNvSpPr/>
          <p:nvPr/>
        </p:nvSpPr>
        <p:spPr bwMode="auto">
          <a:xfrm>
            <a:off x="3723034" y="2440580"/>
            <a:ext cx="988356" cy="11587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à coins arrondis 27"/>
          <p:cNvSpPr/>
          <p:nvPr/>
        </p:nvSpPr>
        <p:spPr bwMode="auto">
          <a:xfrm>
            <a:off x="3605524" y="3898390"/>
            <a:ext cx="1232171" cy="74116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/>
          <p:cNvSpPr/>
          <p:nvPr/>
        </p:nvSpPr>
        <p:spPr bwMode="auto">
          <a:xfrm>
            <a:off x="3608833" y="2977971"/>
            <a:ext cx="1232171" cy="71757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 bwMode="auto">
          <a:xfrm>
            <a:off x="8186960" y="3695547"/>
            <a:ext cx="347870" cy="10436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 bwMode="auto">
          <a:xfrm>
            <a:off x="3380285" y="2924615"/>
            <a:ext cx="5399838" cy="258006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9156" y="3313556"/>
            <a:ext cx="18332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riez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popularité, date ou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titre.</a:t>
            </a:r>
          </a:p>
          <a:p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médias peuvent être triés par popularité, date ou titre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236814" y="1847187"/>
            <a:ext cx="2955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bouton pour contacter le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photographe </a:t>
            </a:r>
            <a:r>
              <a:rPr lang="fr-FR" sz="11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1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ouvre le formulaire de </a:t>
            </a:r>
            <a:r>
              <a:rPr lang="fr-FR" sz="11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contact).</a:t>
            </a:r>
            <a:endParaRPr lang="fr-FR" sz="11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236814" y="3379043"/>
            <a:ext cx="2955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l'utilisateur clique sur l'icône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Like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»,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nombre affiché augmente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(ou diminue).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236814" y="4587168"/>
            <a:ext cx="1736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nombre total de clichés est ajouté au total du profil du photographe.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7" y="4746251"/>
            <a:ext cx="2619789" cy="1016616"/>
          </a:xfrm>
          <a:prstGeom prst="rect">
            <a:avLst/>
          </a:prstGeom>
          <a:ln w="9525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02" y="3381384"/>
            <a:ext cx="787440" cy="1098606"/>
          </a:xfrm>
          <a:prstGeom prst="rect">
            <a:avLst/>
          </a:prstGeom>
          <a:ln w="9525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3" name="Connecteur droit avec flèche 22"/>
          <p:cNvCxnSpPr/>
          <p:nvPr/>
        </p:nvCxnSpPr>
        <p:spPr>
          <a:xfrm flipH="1">
            <a:off x="8594429" y="3753916"/>
            <a:ext cx="716459" cy="0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2094898"/>
            <a:ext cx="291693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 des tags du media.</a:t>
            </a:r>
          </a:p>
          <a:p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cliquant sur un tag, le média correspondant à ce tag s'affiche.</a:t>
            </a:r>
          </a:p>
          <a:p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style.display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 « </a:t>
            </a:r>
            <a:r>
              <a:rPr lang="fr-FR" sz="11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</a:t>
            </a:r>
            <a:r>
              <a:rPr lang="fr-FR" sz="11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»/ « none ».)</a:t>
            </a:r>
          </a:p>
        </p:txBody>
      </p:sp>
      <p:cxnSp>
        <p:nvCxnSpPr>
          <p:cNvPr id="69" name="Connecteur droit avec flèche 68"/>
          <p:cNvCxnSpPr>
            <a:stCxn id="37" idx="1"/>
          </p:cNvCxnSpPr>
          <p:nvPr/>
        </p:nvCxnSpPr>
        <p:spPr>
          <a:xfrm flipH="1">
            <a:off x="7782562" y="5064222"/>
            <a:ext cx="1454252" cy="604346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>
            <a:off x="5946987" y="2059378"/>
            <a:ext cx="3331369" cy="157141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1643722" y="2819427"/>
            <a:ext cx="1929146" cy="552227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2048072" y="2504919"/>
            <a:ext cx="1640550" cy="26096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Image 7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82" y="2874193"/>
            <a:ext cx="720000" cy="360000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8" name="Image 7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78" y="2873299"/>
            <a:ext cx="720000" cy="360000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6254690"/>
            <a:ext cx="1118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informations sur chaque média (dans la galerie) sont récupérées (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du fichier JSON et affichées dynamiquement à l'aide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d'une fonction « Factory ». La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renvoie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objet vidéo ou un objet image dans un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template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literal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fonction du type de média.</a:t>
            </a:r>
          </a:p>
        </p:txBody>
      </p:sp>
      <p:sp>
        <p:nvSpPr>
          <p:cNvPr id="8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688622" y="4864058"/>
            <a:ext cx="10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galerie </a:t>
            </a:r>
            <a:r>
              <a:rPr lang="fr-FR" sz="1400" i="1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médias</a:t>
            </a:r>
          </a:p>
        </p:txBody>
      </p:sp>
    </p:spTree>
    <p:extLst>
      <p:ext uri="{BB962C8B-B14F-4D97-AF65-F5344CB8AC3E}">
        <p14:creationId xmlns:p14="http://schemas.microsoft.com/office/powerpoint/2010/main" val="13232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0963" y="3443564"/>
            <a:ext cx="2520929" cy="37072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08" y="4154135"/>
            <a:ext cx="3128023" cy="2297866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Exemples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tri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par popularité, date, titre et tag.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341933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Pages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des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photographes - triez 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par</a:t>
            </a:r>
            <a:endParaRPr lang="fr-FR" sz="11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65" y="218175"/>
            <a:ext cx="1346541" cy="412496"/>
          </a:xfrm>
          <a:prstGeom prst="rect">
            <a:avLst/>
          </a:prstGeom>
        </p:spPr>
      </p:pic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97803" y="6548083"/>
            <a:ext cx="3707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</a:t>
            </a:r>
            <a:endParaRPr lang="fr-FR" sz="1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64237" y="3443563"/>
            <a:ext cx="2520931" cy="370725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79" y="4140912"/>
            <a:ext cx="3145630" cy="231780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64237" y="590524"/>
            <a:ext cx="2520931" cy="370725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79" y="1270413"/>
            <a:ext cx="3145630" cy="2347474"/>
          </a:xfrm>
          <a:prstGeom prst="rect">
            <a:avLst/>
          </a:prstGeom>
        </p:spPr>
      </p:pic>
      <p:sp>
        <p:nvSpPr>
          <p:cNvPr id="2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871076" y="6550223"/>
            <a:ext cx="370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Titre</a:t>
            </a:r>
            <a:endParaRPr lang="fr-FR" sz="1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871076" y="3691215"/>
            <a:ext cx="370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Popularité</a:t>
            </a:r>
            <a:endParaRPr lang="fr-FR" sz="1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0958" y="593166"/>
            <a:ext cx="2520931" cy="37072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09" y="1295021"/>
            <a:ext cx="3128022" cy="2284532"/>
          </a:xfrm>
          <a:prstGeom prst="rect">
            <a:avLst/>
          </a:prstGeom>
        </p:spPr>
      </p:pic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97803" y="3691215"/>
            <a:ext cx="3707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  <a:endParaRPr lang="fr-FR" sz="1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0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6485" y="642313"/>
            <a:ext cx="4343361" cy="63872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82" y="1854465"/>
            <a:ext cx="5391278" cy="3980492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8431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l'utilisateur clique sur un média, celui-ci s'ouvre dans une 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lightbox</a:t>
            </a:r>
            <a:endParaRPr lang="fr-FR" sz="14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</a:t>
            </a:r>
            <a:r>
              <a:rPr lang="fr-FR" sz="14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boutons de navigation permettent de passer d'un élément média à l'autre.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lightbox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affichée, il y a une croix dans le coin pour fermer la fenêtre.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341933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Pages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des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photographes: </a:t>
            </a:r>
            <a:r>
              <a:rPr lang="fr-FR" sz="4800" b="1" dirty="0" err="1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Lightbox</a:t>
            </a:r>
            <a:endParaRPr lang="fr-FR" sz="11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70815" y="5878225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65" y="218175"/>
            <a:ext cx="1346541" cy="412496"/>
          </a:xfrm>
          <a:prstGeom prst="rect">
            <a:avLst/>
          </a:prstGeom>
        </p:spPr>
      </p:pic>
      <p:sp>
        <p:nvSpPr>
          <p:cNvPr id="47" name="Rectangle à coins arrondis 46"/>
          <p:cNvSpPr/>
          <p:nvPr/>
        </p:nvSpPr>
        <p:spPr bwMode="auto">
          <a:xfrm>
            <a:off x="7583587" y="2033378"/>
            <a:ext cx="260175" cy="164213"/>
          </a:xfrm>
          <a:prstGeom prst="roundRect">
            <a:avLst/>
          </a:prstGeom>
          <a:noFill/>
          <a:ln w="19050"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 bwMode="auto">
          <a:xfrm>
            <a:off x="4698971" y="1914683"/>
            <a:ext cx="3529533" cy="3848184"/>
          </a:xfrm>
          <a:prstGeom prst="roundRect">
            <a:avLst/>
          </a:prstGeom>
          <a:noFill/>
          <a:ln w="19050"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661812" y="1847187"/>
            <a:ext cx="253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 a une croix dans le coin pour fermer 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fenêtre.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661813" y="2466879"/>
            <a:ext cx="2440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boutons de navigation permettent de passer d'un élément média à l'autre.</a:t>
            </a:r>
          </a:p>
        </p:txBody>
      </p:sp>
      <p:cxnSp>
        <p:nvCxnSpPr>
          <p:cNvPr id="23" name="Connecteur droit avec flèche 22"/>
          <p:cNvCxnSpPr>
            <a:stCxn id="36" idx="1"/>
          </p:cNvCxnSpPr>
          <p:nvPr/>
        </p:nvCxnSpPr>
        <p:spPr>
          <a:xfrm flipH="1">
            <a:off x="7843765" y="2836211"/>
            <a:ext cx="1818048" cy="999749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>
            <a:off x="7899883" y="2059378"/>
            <a:ext cx="1803472" cy="49419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6254690"/>
            <a:ext cx="1135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Comme pour la galerie, chaque média (dans la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lightbox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est récupéré et affiché dynamiquement en utilisant une fonction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Factory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».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fonction renvoie un objet vidéo ou un objet image dans un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template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4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literal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fonction du type de média.</a:t>
            </a:r>
          </a:p>
        </p:txBody>
      </p:sp>
      <p:sp>
        <p:nvSpPr>
          <p:cNvPr id="39" name="Rectangle à coins arrondis 38"/>
          <p:cNvSpPr/>
          <p:nvPr/>
        </p:nvSpPr>
        <p:spPr bwMode="auto">
          <a:xfrm rot="5400000">
            <a:off x="7570308" y="3761494"/>
            <a:ext cx="260175" cy="164213"/>
          </a:xfrm>
          <a:prstGeom prst="roundRect">
            <a:avLst/>
          </a:prstGeom>
          <a:noFill/>
          <a:ln w="19050"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0" name="Rectangle à coins arrondis 39"/>
          <p:cNvSpPr/>
          <p:nvPr/>
        </p:nvSpPr>
        <p:spPr bwMode="auto">
          <a:xfrm rot="5400000">
            <a:off x="5161377" y="3765549"/>
            <a:ext cx="260175" cy="164213"/>
          </a:xfrm>
          <a:prstGeom prst="roundRect">
            <a:avLst/>
          </a:prstGeom>
          <a:noFill/>
          <a:ln w="19050"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>
            <a:stCxn id="36" idx="1"/>
          </p:cNvCxnSpPr>
          <p:nvPr/>
        </p:nvCxnSpPr>
        <p:spPr>
          <a:xfrm flipH="1">
            <a:off x="5409682" y="2836211"/>
            <a:ext cx="4252131" cy="887874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869082" y="1026205"/>
            <a:ext cx="323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l'utilisateur clique sur un média, celui-ci s'affiche dans une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lightbox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cxnSp>
        <p:nvCxnSpPr>
          <p:cNvPr id="52" name="Connecteur droit avec flèche 51"/>
          <p:cNvCxnSpPr>
            <a:stCxn id="51" idx="1"/>
          </p:cNvCxnSpPr>
          <p:nvPr/>
        </p:nvCxnSpPr>
        <p:spPr>
          <a:xfrm flipH="1">
            <a:off x="6529589" y="1287815"/>
            <a:ext cx="2339493" cy="559372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0" y="1857962"/>
            <a:ext cx="2543106" cy="3976995"/>
          </a:xfrm>
          <a:prstGeom prst="rect">
            <a:avLst/>
          </a:prstGeom>
          <a:ln w="1270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1" name="Rectangle à coins arrondis 60"/>
          <p:cNvSpPr/>
          <p:nvPr/>
        </p:nvSpPr>
        <p:spPr bwMode="auto">
          <a:xfrm>
            <a:off x="419585" y="4526924"/>
            <a:ext cx="2664906" cy="135130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6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661812" y="3313293"/>
            <a:ext cx="24817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 de l'utilisateur est fixée à l'intérieur de la </a:t>
            </a:r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lightbox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Il peut sortir en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clinquant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sur Echap ou sur le bouton de fermeture (X).</a:t>
            </a:r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80484" y="1589023"/>
            <a:ext cx="2543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Factory.</a:t>
            </a:r>
            <a:endParaRPr lang="fr-FR" sz="1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4" name="Rectangle à coins arrondis 23"/>
          <p:cNvSpPr/>
          <p:nvPr/>
        </p:nvSpPr>
        <p:spPr bwMode="auto">
          <a:xfrm>
            <a:off x="419585" y="2259077"/>
            <a:ext cx="2664906" cy="226784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 rot="16200000">
            <a:off x="-869626" y="3239111"/>
            <a:ext cx="226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Galerie.</a:t>
            </a:r>
            <a:endParaRPr lang="fr-FR" sz="14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 rot="16200000">
            <a:off x="-428329" y="5005011"/>
            <a:ext cx="1352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Lightbox</a:t>
            </a:r>
            <a:r>
              <a:rPr lang="fr-FR" sz="14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4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311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4874" y="573030"/>
            <a:ext cx="4343361" cy="638729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23" y="1806222"/>
            <a:ext cx="5129719" cy="3968613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1" y="839079"/>
            <a:ext cx="843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formulaire de contact est une modale qui s'affiche par-dessus le reste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comprend des champs pour les noms, l'adresse électronique et le message.</a:t>
            </a: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341933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Pages</a:t>
            </a:r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des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photographes: Contact</a:t>
            </a:r>
            <a:endParaRPr lang="fr-FR" sz="11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319204" y="5808942"/>
            <a:ext cx="1458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65" y="218175"/>
            <a:ext cx="1346541" cy="412496"/>
          </a:xfrm>
          <a:prstGeom prst="rect">
            <a:avLst/>
          </a:prstGeom>
        </p:spPr>
      </p:pic>
      <p:sp>
        <p:nvSpPr>
          <p:cNvPr id="47" name="Rectangle à coins arrondis 46"/>
          <p:cNvSpPr/>
          <p:nvPr/>
        </p:nvSpPr>
        <p:spPr bwMode="auto">
          <a:xfrm>
            <a:off x="6959606" y="2015975"/>
            <a:ext cx="260175" cy="240502"/>
          </a:xfrm>
          <a:prstGeom prst="roundRect">
            <a:avLst/>
          </a:prstGeom>
          <a:noFill/>
          <a:ln w="19050"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 bwMode="auto">
          <a:xfrm>
            <a:off x="4347360" y="1929705"/>
            <a:ext cx="3529533" cy="3848184"/>
          </a:xfrm>
          <a:prstGeom prst="roundRect">
            <a:avLst/>
          </a:prstGeom>
          <a:noFill/>
          <a:ln w="19050"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310201" y="1777904"/>
            <a:ext cx="253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 a une croix dans le coin pour fermer la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fenêtre.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70" name="Connecteur droit avec flèche 69"/>
          <p:cNvCxnSpPr>
            <a:stCxn id="35" idx="1"/>
          </p:cNvCxnSpPr>
          <p:nvPr/>
        </p:nvCxnSpPr>
        <p:spPr>
          <a:xfrm flipH="1">
            <a:off x="7303714" y="2039514"/>
            <a:ext cx="2006487" cy="96712"/>
          </a:xfrm>
          <a:prstGeom prst="straightConnector1">
            <a:avLst/>
          </a:prstGeom>
          <a:ln w="9525">
            <a:solidFill>
              <a:srgbClr val="5628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06463"/>
            <a:ext cx="1178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navigation de l'utilisateur est fixée à l'intérieur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formulaire de contact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(modale).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peut sortir en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cliquant sur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Echap ou sur le bouton de fermeture (X).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57025" y="1806222"/>
            <a:ext cx="248064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validation </a:t>
            </a: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Prénom :</a:t>
            </a:r>
          </a:p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Longueur maximale : 30</a:t>
            </a:r>
          </a:p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Longueur minimale : 2</a:t>
            </a:r>
          </a:p>
          <a:p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Regex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alphabet seulement (voir code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endParaRPr lang="fr-FR" sz="5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</a:t>
            </a: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Longueur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max : 30</a:t>
            </a:r>
          </a:p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Longueur min : 2</a:t>
            </a:r>
          </a:p>
          <a:p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Regex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alphabet seulement (voir code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endParaRPr lang="fr-FR" sz="5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Email </a:t>
            </a: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Adresse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valide :</a:t>
            </a:r>
          </a:p>
          <a:p>
            <a:r>
              <a:rPr lang="fr-FR" sz="1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Regex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(voir code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endParaRPr lang="fr-FR" sz="5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4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Message </a:t>
            </a:r>
            <a:r>
              <a:rPr lang="fr-FR" sz="14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Longueur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minimale : 2</a:t>
            </a:r>
          </a:p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Longueur maximale : 400</a:t>
            </a:r>
          </a:p>
        </p:txBody>
      </p:sp>
    </p:spTree>
    <p:extLst>
      <p:ext uri="{BB962C8B-B14F-4D97-AF65-F5344CB8AC3E}">
        <p14:creationId xmlns:p14="http://schemas.microsoft.com/office/powerpoint/2010/main" val="235381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17" y="1474332"/>
            <a:ext cx="3168000" cy="4824000"/>
          </a:xfrm>
          <a:prstGeom prst="rect">
            <a:avLst/>
          </a:prstGeom>
        </p:spPr>
      </p:pic>
      <p:pic>
        <p:nvPicPr>
          <p:cNvPr id="47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211" y="1464063"/>
            <a:ext cx="3168000" cy="4824000"/>
          </a:xfrm>
          <a:prstGeom prst="rect">
            <a:avLst/>
          </a:prstGeom>
        </p:spPr>
      </p:pic>
      <p:pic>
        <p:nvPicPr>
          <p:cNvPr id="41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984" y="1474332"/>
            <a:ext cx="3168000" cy="4824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38043"/>
            <a:ext cx="10718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Rendre le système mobile convivial et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responsive.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très important que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soit accessible aux utilisateurs </a:t>
            </a:r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malvoyants.</a:t>
            </a:r>
          </a:p>
          <a:p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Toutes les photos comportent des descriptions textuelles.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42942"/>
            <a:ext cx="107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Exigences design </a:t>
            </a:r>
            <a:r>
              <a:rPr lang="fr-FR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supplémentaires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1589" y="6434291"/>
            <a:ext cx="11221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L'ensemble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site, y compris la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lightbox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le formulaire de contact, est adaptable au bureau, à la tablette et au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mobile.</a:t>
            </a:r>
            <a:endParaRPr lang="fr-FR" sz="16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65" y="218175"/>
            <a:ext cx="1346541" cy="4124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3" y="2199761"/>
            <a:ext cx="1967629" cy="33578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60" y="2189492"/>
            <a:ext cx="1963139" cy="329945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96" y="2220235"/>
            <a:ext cx="1938775" cy="3345007"/>
          </a:xfrm>
          <a:prstGeom prst="rect">
            <a:avLst/>
          </a:prstGeom>
        </p:spPr>
      </p:pic>
      <p:pic>
        <p:nvPicPr>
          <p:cNvPr id="53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543" y="1451251"/>
            <a:ext cx="3168000" cy="4824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82" y="2189492"/>
            <a:ext cx="1965549" cy="3345007"/>
          </a:xfrm>
          <a:prstGeom prst="rect">
            <a:avLst/>
          </a:prstGeom>
        </p:spPr>
      </p:pic>
      <p:grpSp>
        <p:nvGrpSpPr>
          <p:cNvPr id="30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2898982" y="3774117"/>
            <a:ext cx="328204" cy="224430"/>
            <a:chOff x="507666" y="2623456"/>
            <a:chExt cx="6245976" cy="1251856"/>
          </a:xfrm>
        </p:grpSpPr>
        <p:sp>
          <p:nvSpPr>
            <p:cNvPr id="31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57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5521098" y="3774117"/>
            <a:ext cx="328204" cy="224430"/>
            <a:chOff x="507666" y="2623456"/>
            <a:chExt cx="6245976" cy="1251856"/>
          </a:xfrm>
        </p:grpSpPr>
        <p:sp>
          <p:nvSpPr>
            <p:cNvPr id="6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6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175633" y="3774117"/>
            <a:ext cx="328204" cy="224430"/>
            <a:chOff x="507666" y="2623456"/>
            <a:chExt cx="6245976" cy="1251856"/>
          </a:xfrm>
        </p:grpSpPr>
        <p:sp>
          <p:nvSpPr>
            <p:cNvPr id="6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17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9397</TotalTime>
  <Words>886</Words>
  <Application>Microsoft Office PowerPoint</Application>
  <PresentationFormat>Grand écran</PresentationFormat>
  <Paragraphs>117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8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1913</cp:revision>
  <dcterms:created xsi:type="dcterms:W3CDTF">2018-12-21T22:04:22Z</dcterms:created>
  <dcterms:modified xsi:type="dcterms:W3CDTF">2021-07-10T14:44:19Z</dcterms:modified>
</cp:coreProperties>
</file>